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41" d="100"/>
          <a:sy n="41" d="100"/>
        </p:scale>
        <p:origin x="2538" y="66"/>
      </p:cViewPr>
      <p:guideLst>
        <p:guide orient="horz" pos="384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71856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270203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115153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42994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40798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87423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16388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65026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85708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9450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134784-2879-42B3-BFD3-223267CD59F4}"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243572932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FA134784-2879-42B3-BFD3-223267CD59F4}" type="datetimeFigureOut">
              <a:rPr kumimoji="1" lang="ja-JP" altLang="en-US" smtClean="0"/>
              <a:t>2023/2/9</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EAEA7C9-0F1F-423D-BD27-59FD6941F728}" type="slidenum">
              <a:rPr kumimoji="1" lang="ja-JP" altLang="en-US" smtClean="0"/>
              <a:t>‹#›</a:t>
            </a:fld>
            <a:endParaRPr kumimoji="1" lang="ja-JP" altLang="en-US"/>
          </a:p>
        </p:txBody>
      </p:sp>
    </p:spTree>
    <p:extLst>
      <p:ext uri="{BB962C8B-B14F-4D97-AF65-F5344CB8AC3E}">
        <p14:creationId xmlns:p14="http://schemas.microsoft.com/office/powerpoint/2010/main" val="3301330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jpeg" />
  <Relationship Id="rId1" Type="http://schemas.openxmlformats.org/officeDocument/2006/relationships/slideLayout" Target="../slideLayouts/slideLayout2.xml" />
  <Relationship Id="rId6" Type="http://schemas.openxmlformats.org/officeDocument/2006/relationships/image" Target="../media/image5.jpeg" />
  <Relationship Id="rId5" Type="http://schemas.openxmlformats.org/officeDocument/2006/relationships/image" Target="../media/image4.jpeg" />
  <Relationship Id="rId4" Type="http://schemas.openxmlformats.org/officeDocument/2006/relationships/image" Target="../media/image3.jpe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BEBFA-A617-4392-B540-1EB1E0783ED1}"/>
              </a:ext>
            </a:extLst>
          </p:cNvPr>
          <p:cNvSpPr>
            <a:spLocks noGrp="1"/>
          </p:cNvSpPr>
          <p:nvPr>
            <p:ph type="title"/>
          </p:nvPr>
        </p:nvSpPr>
        <p:spPr>
          <a:xfrm>
            <a:off x="322887" y="2284970"/>
            <a:ext cx="6058708" cy="1451706"/>
          </a:xfrm>
        </p:spPr>
        <p:txBody>
          <a:bodyPr>
            <a:normAutofit fontScale="90000"/>
          </a:bodyPr>
          <a:lstStyle/>
          <a:p>
            <a:r>
              <a:rPr kumimoji="1" lang="ja-JP" altLang="en-US" sz="2000" dirty="0"/>
              <a:t>　　　　　　　　　　　　　　　　　　　　　</a:t>
            </a:r>
            <a:r>
              <a:rPr kumimoji="1" lang="en-US" altLang="ja-JP" sz="2000" b="1" dirty="0"/>
              <a:t>R</a:t>
            </a:r>
            <a:r>
              <a:rPr kumimoji="1" lang="ja-JP" altLang="en-US" sz="1600" b="1" dirty="0"/>
              <a:t>５　</a:t>
            </a:r>
            <a:r>
              <a:rPr lang="ja-JP" altLang="en-US" sz="1600" b="1" dirty="0"/>
              <a:t>２．３</a:t>
            </a:r>
            <a:br>
              <a:rPr kumimoji="1" lang="en-US" altLang="ja-JP" sz="1600" b="1" dirty="0"/>
            </a:br>
            <a:br>
              <a:rPr kumimoji="1" lang="en-US" altLang="ja-JP" sz="1600" dirty="0"/>
            </a:br>
            <a:r>
              <a:rPr kumimoji="1" lang="en-US" altLang="ja-JP" sz="1600" dirty="0"/>
              <a:t>2</a:t>
            </a:r>
            <a:r>
              <a:rPr kumimoji="1" lang="ja-JP" altLang="en-US" sz="1600" dirty="0"/>
              <a:t>月</a:t>
            </a:r>
            <a:r>
              <a:rPr kumimoji="1" lang="en-US" altLang="ja-JP" sz="1600" dirty="0"/>
              <a:t>3</a:t>
            </a:r>
            <a:r>
              <a:rPr kumimoji="1" lang="ja-JP" altLang="en-US" sz="1600" dirty="0"/>
              <a:t>日</a:t>
            </a:r>
            <a:r>
              <a:rPr lang="ja-JP" altLang="en-US" sz="1600" dirty="0"/>
              <a:t>　船内行事　豆まき</a:t>
            </a:r>
            <a:br>
              <a:rPr lang="en-US" altLang="ja-JP" sz="1600" dirty="0"/>
            </a:br>
            <a:br>
              <a:rPr lang="en-US" altLang="ja-JP" sz="1600" dirty="0"/>
            </a:br>
            <a:r>
              <a:rPr lang="ja-JP" altLang="en-US" sz="1600" dirty="0"/>
              <a:t>この日、</a:t>
            </a:r>
            <a:r>
              <a:rPr lang="en-US" altLang="ja-JP" sz="1600" dirty="0"/>
              <a:t>13</a:t>
            </a:r>
            <a:r>
              <a:rPr lang="ja-JP" altLang="en-US" sz="1600" dirty="0"/>
              <a:t>：</a:t>
            </a:r>
            <a:r>
              <a:rPr lang="en-US" altLang="ja-JP" sz="1600" dirty="0"/>
              <a:t>00</a:t>
            </a:r>
            <a:r>
              <a:rPr lang="ja-JP" altLang="en-US" sz="1600" dirty="0"/>
              <a:t>より船首作業甲板にて豆まきが行われました。豆をまくことにより邪を払い家内安全を祈る風習にのっとり神海丸の船内、操業、航海の安全を祈り行われました。</a:t>
            </a:r>
            <a:endParaRPr kumimoji="1" lang="ja-JP" altLang="en-US" sz="1600" dirty="0"/>
          </a:p>
        </p:txBody>
      </p:sp>
      <p:pic>
        <p:nvPicPr>
          <p:cNvPr id="5" name="コンテンツ プレースホルダー 4">
            <a:extLst>
              <a:ext uri="{FF2B5EF4-FFF2-40B4-BE49-F238E27FC236}">
                <a16:creationId xmlns:a16="http://schemas.microsoft.com/office/drawing/2014/main" id="{307CD3CE-A2EE-44C7-AB14-FD8109CF0E6B}"/>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4079319" y="8621806"/>
            <a:ext cx="2302276" cy="1726707"/>
          </a:xfrm>
        </p:spPr>
      </p:pic>
      <p:pic>
        <p:nvPicPr>
          <p:cNvPr id="7" name="図 6">
            <a:extLst>
              <a:ext uri="{FF2B5EF4-FFF2-40B4-BE49-F238E27FC236}">
                <a16:creationId xmlns:a16="http://schemas.microsoft.com/office/drawing/2014/main" id="{C807AB9B-1B2F-4DDB-9F5E-46704E522CB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22887" y="3953699"/>
            <a:ext cx="2372637" cy="1648107"/>
          </a:xfrm>
          <a:prstGeom prst="rect">
            <a:avLst/>
          </a:prstGeom>
        </p:spPr>
      </p:pic>
      <p:pic>
        <p:nvPicPr>
          <p:cNvPr id="9" name="図 8">
            <a:extLst>
              <a:ext uri="{FF2B5EF4-FFF2-40B4-BE49-F238E27FC236}">
                <a16:creationId xmlns:a16="http://schemas.microsoft.com/office/drawing/2014/main" id="{07234C43-9F70-45CB-9DA6-50F07780583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10260" y="3962353"/>
            <a:ext cx="3571335" cy="2678502"/>
          </a:xfrm>
          <a:prstGeom prst="rect">
            <a:avLst/>
          </a:prstGeom>
        </p:spPr>
      </p:pic>
      <p:pic>
        <p:nvPicPr>
          <p:cNvPr id="11" name="図 10">
            <a:extLst>
              <a:ext uri="{FF2B5EF4-FFF2-40B4-BE49-F238E27FC236}">
                <a16:creationId xmlns:a16="http://schemas.microsoft.com/office/drawing/2014/main" id="{495AD3D9-39E5-475F-B798-0A9978574E8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86860" y="6831485"/>
            <a:ext cx="3571336" cy="2678502"/>
          </a:xfrm>
          <a:prstGeom prst="rect">
            <a:avLst/>
          </a:prstGeom>
        </p:spPr>
      </p:pic>
      <p:pic>
        <p:nvPicPr>
          <p:cNvPr id="13" name="図 12">
            <a:extLst>
              <a:ext uri="{FF2B5EF4-FFF2-40B4-BE49-F238E27FC236}">
                <a16:creationId xmlns:a16="http://schemas.microsoft.com/office/drawing/2014/main" id="{2609B9B0-96BD-44E6-B35F-F90CBD2858E1}"/>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431323" y="6831485"/>
            <a:ext cx="1950272" cy="1701054"/>
          </a:xfrm>
          <a:prstGeom prst="rect">
            <a:avLst/>
          </a:prstGeom>
        </p:spPr>
      </p:pic>
      <p:sp>
        <p:nvSpPr>
          <p:cNvPr id="14" name="テキスト ボックス 13">
            <a:extLst>
              <a:ext uri="{FF2B5EF4-FFF2-40B4-BE49-F238E27FC236}">
                <a16:creationId xmlns:a16="http://schemas.microsoft.com/office/drawing/2014/main" id="{E6C4E4BB-98BB-45A8-ADA7-13131A263392}"/>
              </a:ext>
            </a:extLst>
          </p:cNvPr>
          <p:cNvSpPr txBox="1"/>
          <p:nvPr/>
        </p:nvSpPr>
        <p:spPr>
          <a:xfrm>
            <a:off x="322887" y="9727010"/>
            <a:ext cx="3571336" cy="646331"/>
          </a:xfrm>
          <a:prstGeom prst="rect">
            <a:avLst/>
          </a:prstGeom>
          <a:noFill/>
        </p:spPr>
        <p:txBody>
          <a:bodyPr wrap="square" rtlCol="0">
            <a:spAutoFit/>
          </a:bodyPr>
          <a:lstStyle/>
          <a:p>
            <a:r>
              <a:rPr kumimoji="1" lang="ja-JP" altLang="en-US" b="1" dirty="0">
                <a:latin typeface="+mn-ea"/>
              </a:rPr>
              <a:t>豆まきの終わりに専攻科一年</a:t>
            </a:r>
            <a:endParaRPr kumimoji="1" lang="en-US" altLang="ja-JP" b="1" dirty="0">
              <a:latin typeface="+mn-ea"/>
            </a:endParaRPr>
          </a:p>
          <a:p>
            <a:r>
              <a:rPr kumimoji="1" lang="ja-JP" altLang="en-US" b="1" dirty="0">
                <a:latin typeface="+mn-ea"/>
              </a:rPr>
              <a:t>全員集合して一枚！！</a:t>
            </a:r>
          </a:p>
        </p:txBody>
      </p:sp>
      <p:sp>
        <p:nvSpPr>
          <p:cNvPr id="15" name="タイトル 1">
            <a:extLst>
              <a:ext uri="{FF2B5EF4-FFF2-40B4-BE49-F238E27FC236}">
                <a16:creationId xmlns:a16="http://schemas.microsoft.com/office/drawing/2014/main" id="{CB95C389-4DE6-470E-8F3A-2CABD515646E}"/>
              </a:ext>
            </a:extLst>
          </p:cNvPr>
          <p:cNvSpPr txBox="1">
            <a:spLocks/>
          </p:cNvSpPr>
          <p:nvPr/>
        </p:nvSpPr>
        <p:spPr>
          <a:xfrm>
            <a:off x="437591" y="1327748"/>
            <a:ext cx="5829300" cy="1295401"/>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5400" dirty="0">
                <a:solidFill>
                  <a:schemeClr val="accent1">
                    <a:lumMod val="75000"/>
                  </a:schemeClr>
                </a:solidFill>
                <a:latin typeface="HGP創英角ﾎﾟｯﾌﾟ体" panose="040B0A00000000000000" pitchFamily="50" charset="-128"/>
                <a:ea typeface="HGP創英角ﾎﾟｯﾌﾟ体" panose="040B0A00000000000000" pitchFamily="50" charset="-128"/>
              </a:rPr>
              <a:t>神海丸通信　　</a:t>
            </a:r>
            <a:br>
              <a:rPr lang="en-US" altLang="ja-JP" sz="4000" dirty="0">
                <a:solidFill>
                  <a:schemeClr val="accent1">
                    <a:lumMod val="75000"/>
                  </a:schemeClr>
                </a:solidFill>
                <a:latin typeface="HGP創英角ﾎﾟｯﾌﾟ体" panose="040B0A00000000000000" pitchFamily="50" charset="-128"/>
                <a:ea typeface="HGP創英角ﾎﾟｯﾌﾟ体" panose="040B0A00000000000000" pitchFamily="50" charset="-128"/>
              </a:rPr>
            </a:br>
            <a:endParaRPr lang="ja-JP" altLang="en-US" sz="4000" dirty="0">
              <a:solidFill>
                <a:schemeClr val="accent1">
                  <a:lumMod val="75000"/>
                </a:schemeClr>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7659479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游ゴシック</vt:lpstr>
      <vt:lpstr>游ゴシック Light</vt:lpstr>
      <vt:lpstr>Arial</vt:lpstr>
      <vt:lpstr>Calibri</vt:lpstr>
      <vt:lpstr>Calibri Light</vt:lpstr>
      <vt:lpstr>Office テーマ</vt:lpstr>
      <vt:lpstr>　　　　　　　　　　　　　　　　　　　　　R５　２．３  2月3日　船内行事　豆まき  この日、13：00より船首作業甲板にて豆まきが行われました。豆をまくことにより邪を払い家内安全を祈る風習にのっとり神海丸の船内、操業、航海の安全を祈り行われました。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teacher3</dc:creator>
  <cp:lastModifiedBy>teacher3</cp:lastModifiedBy>
  <cp:revision>2</cp:revision>
  <dcterms:created xsi:type="dcterms:W3CDTF">2023-02-09T01:45:09Z</dcterms:created>
  <dcterms:modified xsi:type="dcterms:W3CDTF">2023-02-09T09:50:36Z</dcterms:modified>
</cp:coreProperties>
</file>